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-170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fontAlgn="base"/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fontAlgn="base"/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fontAlgn="base"/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fontAlgn="base"/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fontAlgn="base"/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fontAlgn="base"/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fontAlgn="base"/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fontAlgn="base"/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fontAlgn="base"/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fontAlgn="base"/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r>
              <a:rPr lang="zh-CN" altLang="en-US" strike="noStrike" noProof="1" smtClean="0"/>
              <a:t>单击图标添加图片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fontAlgn="base"/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indent="0"/>
            <a:r>
              <a:rPr lang="zh-CN" altLang="en-US" smtClean="0"/>
              <a:t>单击此处编辑母版标题样式</a:t>
            </a:r>
            <a:endParaRPr lang="en-US" altLang="zh-CN" dirty="0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zh-CN" altLang="en-US" smtClean="0"/>
              <a:t>单击此处编辑母版文本样式</a:t>
            </a:r>
          </a:p>
          <a:p>
            <a:pPr lvl="1" indent="-342900"/>
            <a:r>
              <a:rPr lang="zh-CN" altLang="en-US" smtClean="0"/>
              <a:t>第二级</a:t>
            </a:r>
          </a:p>
          <a:p>
            <a:pPr lvl="2" indent="-342900"/>
            <a:r>
              <a:rPr lang="zh-CN" altLang="en-US" smtClean="0"/>
              <a:t>第三级</a:t>
            </a:r>
          </a:p>
          <a:p>
            <a:pPr lvl="3" indent="-342900"/>
            <a:r>
              <a:rPr lang="zh-CN" altLang="en-US" smtClean="0"/>
              <a:t>第四级</a:t>
            </a:r>
          </a:p>
          <a:p>
            <a:pPr lvl="4" indent="-342900"/>
            <a:r>
              <a:rPr lang="zh-CN" altLang="en-US" smtClean="0"/>
              <a:t>第五级</a:t>
            </a:r>
            <a:endParaRPr lang="en-US" altLang="zh-CN" dirty="0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en-US" strike="noStrike" noProof="1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en-US" strike="noStrike" noProof="1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fontAlgn="base"/>
              <a:t>‹#›</a:t>
            </a:fld>
            <a:endParaRPr 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标题 1"/>
          <p:cNvSpPr>
            <a:spLocks noGrp="1"/>
          </p:cNvSpPr>
          <p:nvPr>
            <p:ph type="ctrTitle"/>
          </p:nvPr>
        </p:nvSpPr>
        <p:spPr/>
        <p:txBody>
          <a:bodyPr anchor="b"/>
          <a:lstStyle/>
          <a:p>
            <a:pPr defTabSz="914400">
              <a:buNone/>
            </a:pPr>
            <a:r>
              <a:rPr lang="zh-CN" altLang="zh-CN" kern="1200" baseline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j-lt"/>
                <a:ea typeface="宋体" panose="02010600030101010101" pitchFamily="2" charset="-122"/>
                <a:cs typeface="+mj-cs"/>
              </a:rPr>
              <a:t>医养康复中心</a:t>
            </a:r>
          </a:p>
        </p:txBody>
      </p:sp>
      <p:sp>
        <p:nvSpPr>
          <p:cNvPr id="2050" name="副标题 2"/>
          <p:cNvSpPr>
            <a:spLocks noGrp="1"/>
          </p:cNvSpPr>
          <p:nvPr>
            <p:ph type="subTitle" idx="1"/>
          </p:nvPr>
        </p:nvSpPr>
        <p:spPr/>
        <p:txBody>
          <a:bodyPr anchor="t"/>
          <a:lstStyle/>
          <a:p>
            <a:pPr defTabSz="914400"/>
            <a:r>
              <a:rPr lang="zh-CN" altLang="en-US" sz="2800" kern="1200" baseline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  <a:ea typeface="+mn-ea"/>
                <a:cs typeface="+mn-cs"/>
              </a:rPr>
              <a:t>效果图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口腔中心候诊区与走道</a:t>
            </a:r>
          </a:p>
        </p:txBody>
      </p:sp>
      <p:sp>
        <p:nvSpPr>
          <p:cNvPr id="11266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11267" name="图片 3" descr="口腔中心候诊区与走道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5625" y="1417955"/>
            <a:ext cx="8131175" cy="4708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口腔中心候诊区与卫生间洗手区</a:t>
            </a:r>
          </a:p>
        </p:txBody>
      </p:sp>
      <p:sp>
        <p:nvSpPr>
          <p:cNvPr id="12290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12291" name="图片 3" descr="口腔中心候诊区与卫生间洗手台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933575"/>
            <a:ext cx="7620000" cy="4286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三楼美容中心接待区</a:t>
            </a:r>
          </a:p>
        </p:txBody>
      </p:sp>
      <p:sp>
        <p:nvSpPr>
          <p:cNvPr id="13314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13315" name="图片 3" descr="美容中心接待厅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9313" y="1720850"/>
            <a:ext cx="7620000" cy="4286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美容中心服务台与等候区</a:t>
            </a:r>
          </a:p>
        </p:txBody>
      </p:sp>
      <p:sp>
        <p:nvSpPr>
          <p:cNvPr id="14338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14339" name="图片 3" descr="美容中心服务台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924050"/>
            <a:ext cx="7620000" cy="4284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美容中心理发区</a:t>
            </a:r>
          </a:p>
        </p:txBody>
      </p:sp>
      <p:sp>
        <p:nvSpPr>
          <p:cNvPr id="15362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15363" name="图片 3" descr="美容中心大厅理发区服务台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841500"/>
            <a:ext cx="7620000" cy="4284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三楼体检中心接待区</a:t>
            </a:r>
          </a:p>
        </p:txBody>
      </p:sp>
      <p:sp>
        <p:nvSpPr>
          <p:cNvPr id="16386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16387" name="图片 3" descr="体检中心接待大厅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600200"/>
            <a:ext cx="8229600" cy="45262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体检中心科室走廊</a:t>
            </a:r>
          </a:p>
        </p:txBody>
      </p:sp>
      <p:sp>
        <p:nvSpPr>
          <p:cNvPr id="17410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17411" name="图片 3" descr="体检中心南走廊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720850"/>
            <a:ext cx="7620000" cy="4286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体检中心科室走廊</a:t>
            </a:r>
          </a:p>
        </p:txBody>
      </p:sp>
      <p:sp>
        <p:nvSpPr>
          <p:cNvPr id="18434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18435" name="图片 3" descr="体检中心北走廊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9313" y="1720850"/>
            <a:ext cx="7618412" cy="4286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四楼自助餐区</a:t>
            </a:r>
          </a:p>
        </p:txBody>
      </p:sp>
      <p:sp>
        <p:nvSpPr>
          <p:cNvPr id="19458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19459" name="图片 3" descr="四层自助餐区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8675" y="1841500"/>
            <a:ext cx="7618413" cy="4284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四楼自助餐区包间</a:t>
            </a:r>
          </a:p>
        </p:txBody>
      </p:sp>
      <p:sp>
        <p:nvSpPr>
          <p:cNvPr id="20482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20483" name="图片 3" descr="四层自助餐区包间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841500"/>
            <a:ext cx="7620000" cy="4284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一楼入口与导医台</a:t>
            </a:r>
          </a:p>
        </p:txBody>
      </p:sp>
      <p:sp>
        <p:nvSpPr>
          <p:cNvPr id="3074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3075" name="图片 3" descr="一楼大厅入口与导医台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720850"/>
            <a:ext cx="7620000" cy="4284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四楼贵宾接待室</a:t>
            </a:r>
          </a:p>
        </p:txBody>
      </p:sp>
      <p:sp>
        <p:nvSpPr>
          <p:cNvPr id="21506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21507" name="图片 3" descr="四层贵宾接待室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563" y="1506538"/>
            <a:ext cx="7226300" cy="53070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四楼小会议室</a:t>
            </a:r>
          </a:p>
        </p:txBody>
      </p:sp>
      <p:sp>
        <p:nvSpPr>
          <p:cNvPr id="22530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22531" name="图片 3" descr="四层小会议室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1138" y="1704975"/>
            <a:ext cx="6308725" cy="44211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四楼大会议室</a:t>
            </a:r>
          </a:p>
        </p:txBody>
      </p:sp>
      <p:sp>
        <p:nvSpPr>
          <p:cNvPr id="23554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23555" name="图片 3" descr="四层大会议室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3925" y="1674813"/>
            <a:ext cx="7294563" cy="43767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月子中心接待区与产品展示区</a:t>
            </a:r>
          </a:p>
        </p:txBody>
      </p:sp>
      <p:sp>
        <p:nvSpPr>
          <p:cNvPr id="24578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24579" name="图片 3" descr="月子中心服务台与产品展示区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9950" y="1720850"/>
            <a:ext cx="7620000" cy="4286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月子中心接待区与产品展示区</a:t>
            </a:r>
            <a:br>
              <a:rPr lang="zh-CN" altLang="en-US"/>
            </a:br>
            <a:endParaRPr lang="zh-CN" altLang="en-US"/>
          </a:p>
        </p:txBody>
      </p:sp>
      <p:sp>
        <p:nvSpPr>
          <p:cNvPr id="25602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25603" name="图片 3" descr="月子中心服务台与产品展示区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0425" y="1720850"/>
            <a:ext cx="7618413" cy="4286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婴儿集中护理区</a:t>
            </a:r>
          </a:p>
        </p:txBody>
      </p:sp>
      <p:sp>
        <p:nvSpPr>
          <p:cNvPr id="26626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26627" name="图片 3" descr="婴儿集中护理房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2813" y="1841500"/>
            <a:ext cx="7620000" cy="4284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月子中心走廊</a:t>
            </a:r>
          </a:p>
        </p:txBody>
      </p:sp>
      <p:sp>
        <p:nvSpPr>
          <p:cNvPr id="27650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27651" name="图片 3" descr="月子中心走道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720850"/>
            <a:ext cx="7620000" cy="4286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产后修复休闲区</a:t>
            </a:r>
          </a:p>
        </p:txBody>
      </p:sp>
      <p:sp>
        <p:nvSpPr>
          <p:cNvPr id="28674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28675" name="图片 3" descr="产后修复休闲区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720850"/>
            <a:ext cx="7620000" cy="4286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产后修复区</a:t>
            </a:r>
          </a:p>
        </p:txBody>
      </p:sp>
      <p:sp>
        <p:nvSpPr>
          <p:cNvPr id="29698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29699" name="图片 3" descr="产后修复区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720850"/>
            <a:ext cx="7620000" cy="4284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产后修复区</a:t>
            </a:r>
          </a:p>
        </p:txBody>
      </p:sp>
      <p:sp>
        <p:nvSpPr>
          <p:cNvPr id="30722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30723" name="图片 3" descr="产后修复区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720850"/>
            <a:ext cx="7620000" cy="4286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导医台</a:t>
            </a:r>
          </a:p>
        </p:txBody>
      </p:sp>
      <p:sp>
        <p:nvSpPr>
          <p:cNvPr id="4098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4099" name="图片 3" descr="一楼大厅导医台咨询处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720850"/>
            <a:ext cx="7620000" cy="4286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月子中心套房客厅</a:t>
            </a:r>
          </a:p>
        </p:txBody>
      </p:sp>
      <p:sp>
        <p:nvSpPr>
          <p:cNvPr id="31746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31747" name="图片 3" descr="月子中心套房客厅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3450" y="1720850"/>
            <a:ext cx="7620000" cy="4286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月子中心套房客厅</a:t>
            </a:r>
          </a:p>
        </p:txBody>
      </p:sp>
      <p:sp>
        <p:nvSpPr>
          <p:cNvPr id="32770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32771" name="图片 3" descr="月子中心套房客厅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2813" y="1720850"/>
            <a:ext cx="7618412" cy="4286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月子中心套房卧室</a:t>
            </a:r>
          </a:p>
        </p:txBody>
      </p:sp>
      <p:sp>
        <p:nvSpPr>
          <p:cNvPr id="33794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33795" name="图片 3" descr="月子中心套房卧室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720850"/>
            <a:ext cx="7620000" cy="4286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月子中心套房卧室</a:t>
            </a:r>
          </a:p>
        </p:txBody>
      </p:sp>
      <p:sp>
        <p:nvSpPr>
          <p:cNvPr id="34818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34819" name="图片 3" descr="月子中心套房卧室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720850"/>
            <a:ext cx="7620000" cy="4284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病房护士站</a:t>
            </a:r>
          </a:p>
        </p:txBody>
      </p:sp>
      <p:sp>
        <p:nvSpPr>
          <p:cNvPr id="35842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35843" name="图片 3" descr="护士站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9313" y="1720850"/>
            <a:ext cx="7620000" cy="4286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病房护士站</a:t>
            </a:r>
          </a:p>
        </p:txBody>
      </p:sp>
      <p:sp>
        <p:nvSpPr>
          <p:cNvPr id="36866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36867" name="图片 3" descr="护士站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9313" y="1720850"/>
            <a:ext cx="7618412" cy="4286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病房</a:t>
            </a:r>
          </a:p>
        </p:txBody>
      </p:sp>
      <p:sp>
        <p:nvSpPr>
          <p:cNvPr id="37890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37891" name="图片 3" descr="病房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4563" y="1720850"/>
            <a:ext cx="7618412" cy="4286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病房</a:t>
            </a:r>
          </a:p>
        </p:txBody>
      </p:sp>
      <p:sp>
        <p:nvSpPr>
          <p:cNvPr id="38914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38915" name="图片 3" descr="病房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4563" y="1720850"/>
            <a:ext cx="7620000" cy="4286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十八楼总统套房卧室</a:t>
            </a:r>
          </a:p>
        </p:txBody>
      </p:sp>
      <p:sp>
        <p:nvSpPr>
          <p:cNvPr id="39938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39939" name="图片 3" descr="18层总统套房卧室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295400"/>
            <a:ext cx="8139430" cy="48310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>
                <a:ea typeface="宋体" panose="02010600030101010101" pitchFamily="2" charset="-122"/>
              </a:rPr>
              <a:t>十八楼总统套房客厅</a:t>
            </a:r>
          </a:p>
        </p:txBody>
      </p:sp>
      <p:sp>
        <p:nvSpPr>
          <p:cNvPr id="40962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40963" name="图片 3" descr="18层总统套房客厅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3550" y="1346835"/>
            <a:ext cx="8223885" cy="51320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一楼挂号收费处</a:t>
            </a:r>
          </a:p>
        </p:txBody>
      </p:sp>
      <p:sp>
        <p:nvSpPr>
          <p:cNvPr id="5122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5123" name="图片 3" descr="一楼挂号收费处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425" y="1781175"/>
            <a:ext cx="8947150" cy="41640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一楼中西药门诊取药处</a:t>
            </a:r>
          </a:p>
        </p:txBody>
      </p:sp>
      <p:sp>
        <p:nvSpPr>
          <p:cNvPr id="6146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6147" name="图片 3" descr="一楼门诊中西药取药处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720850"/>
            <a:ext cx="7620000" cy="4284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一楼休闲区和医疗器械超市</a:t>
            </a:r>
          </a:p>
        </p:txBody>
      </p:sp>
      <p:sp>
        <p:nvSpPr>
          <p:cNvPr id="7170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7171" name="图片 3" descr="一层医疗器械超市与休闲区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600200"/>
            <a:ext cx="8229600" cy="45269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一楼公共卫生间</a:t>
            </a:r>
          </a:p>
        </p:txBody>
      </p:sp>
      <p:sp>
        <p:nvSpPr>
          <p:cNvPr id="8194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8195" name="图片 3" descr="一层公共卫生间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4553" y="1327785"/>
            <a:ext cx="4351337" cy="5213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三楼口腔中心接待大厅</a:t>
            </a:r>
          </a:p>
        </p:txBody>
      </p:sp>
      <p:sp>
        <p:nvSpPr>
          <p:cNvPr id="9218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9219" name="图片 3" descr="口腔中心接待服务台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1830" y="1417955"/>
            <a:ext cx="7620000" cy="4708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三楼口腔中心服务台</a:t>
            </a:r>
          </a:p>
        </p:txBody>
      </p:sp>
      <p:sp>
        <p:nvSpPr>
          <p:cNvPr id="10242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/>
          </a:p>
        </p:txBody>
      </p:sp>
      <p:pic>
        <p:nvPicPr>
          <p:cNvPr id="10243" name="图片 3" descr="口腔中心接待大厅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7375" y="1276350"/>
            <a:ext cx="7969250" cy="48494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医养康复中心效果图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医养康复中心效果图</Template>
  <TotalTime>0</TotalTime>
  <Words>304</Words>
  <Application>Microsoft Office PowerPoint</Application>
  <PresentationFormat>全屏显示(4:3)</PresentationFormat>
  <Paragraphs>40</Paragraphs>
  <Slides>39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40" baseType="lpstr">
      <vt:lpstr>医养康复中心效果图</vt:lpstr>
      <vt:lpstr>医养康复中心</vt:lpstr>
      <vt:lpstr>一楼入口与导医台</vt:lpstr>
      <vt:lpstr>导医台</vt:lpstr>
      <vt:lpstr>一楼挂号收费处</vt:lpstr>
      <vt:lpstr>一楼中西药门诊取药处</vt:lpstr>
      <vt:lpstr>一楼休闲区和医疗器械超市</vt:lpstr>
      <vt:lpstr>一楼公共卫生间</vt:lpstr>
      <vt:lpstr>三楼口腔中心接待大厅</vt:lpstr>
      <vt:lpstr>三楼口腔中心服务台</vt:lpstr>
      <vt:lpstr>口腔中心候诊区与走道</vt:lpstr>
      <vt:lpstr>口腔中心候诊区与卫生间洗手区</vt:lpstr>
      <vt:lpstr>三楼美容中心接待区</vt:lpstr>
      <vt:lpstr>美容中心服务台与等候区</vt:lpstr>
      <vt:lpstr>美容中心理发区</vt:lpstr>
      <vt:lpstr>三楼体检中心接待区</vt:lpstr>
      <vt:lpstr>体检中心科室走廊</vt:lpstr>
      <vt:lpstr>体检中心科室走廊</vt:lpstr>
      <vt:lpstr>四楼自助餐区</vt:lpstr>
      <vt:lpstr>四楼自助餐区包间</vt:lpstr>
      <vt:lpstr>四楼贵宾接待室</vt:lpstr>
      <vt:lpstr>四楼小会议室</vt:lpstr>
      <vt:lpstr>四楼大会议室</vt:lpstr>
      <vt:lpstr>月子中心接待区与产品展示区</vt:lpstr>
      <vt:lpstr>月子中心接待区与产品展示区 </vt:lpstr>
      <vt:lpstr>婴儿集中护理区</vt:lpstr>
      <vt:lpstr>月子中心走廊</vt:lpstr>
      <vt:lpstr>产后修复休闲区</vt:lpstr>
      <vt:lpstr>产后修复区</vt:lpstr>
      <vt:lpstr>产后修复区</vt:lpstr>
      <vt:lpstr>月子中心套房客厅</vt:lpstr>
      <vt:lpstr>月子中心套房客厅</vt:lpstr>
      <vt:lpstr>月子中心套房卧室</vt:lpstr>
      <vt:lpstr>月子中心套房卧室</vt:lpstr>
      <vt:lpstr>病房护士站</vt:lpstr>
      <vt:lpstr>病房护士站</vt:lpstr>
      <vt:lpstr>病房</vt:lpstr>
      <vt:lpstr>病房</vt:lpstr>
      <vt:lpstr>十八楼总统套房卧室</vt:lpstr>
      <vt:lpstr>十八楼总统套房客厅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医养康复中心</dc:title>
  <dc:creator>dreamsummit</dc:creator>
  <cp:lastModifiedBy>dreamsummit</cp:lastModifiedBy>
  <cp:revision>1</cp:revision>
  <dcterms:created xsi:type="dcterms:W3CDTF">2018-11-23T02:35:35Z</dcterms:created>
  <dcterms:modified xsi:type="dcterms:W3CDTF">2018-11-23T02:36:29Z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2052-10.1.0.7566</vt:lpwstr>
  </property>
</Properties>
</file>